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2" r:id="rId11"/>
    <p:sldId id="26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25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37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2" d="100"/>
          <a:sy n="52" d="100"/>
        </p:scale>
        <p:origin x="-271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DB78DC-9C20-4841-BE5E-0518BC96AECC}" type="datetimeFigureOut">
              <a:rPr lang="ru-RU" smtClean="0"/>
              <a:t>22.01.2015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2FCA5E-18E3-4C86-A3EF-BBA526A7CE7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0284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 наступающим праздником - Днем Победы. - 4 Мая 2009 - Фотос…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179561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764704"/>
            <a:ext cx="7678413" cy="3053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14953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Детская презентация ко дню побед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49899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День победы презентация - Сетевая библиотек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1907704" y="1227372"/>
            <a:ext cx="6840760" cy="3270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spcAft>
                <a:spcPts val="1000"/>
              </a:spcAft>
              <a:tabLst>
                <a:tab pos="266700" algn="l"/>
              </a:tabLst>
            </a:pPr>
            <a:r>
              <a:rPr lang="ru-RU" sz="3200" dirty="0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Проект по  ознакомлению дошкольников с историей Великой Отечественной Войны</a:t>
            </a:r>
            <a:endParaRPr lang="ru-RU" sz="32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3600" b="1" dirty="0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Тема: </a:t>
            </a:r>
            <a:r>
              <a:rPr lang="ru-RU" sz="3600" b="1" kern="1800" dirty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"Детям о Великой Победе!"</a:t>
            </a:r>
            <a:endParaRPr lang="ru-RU" sz="36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232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8700" y="548680"/>
            <a:ext cx="6743780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3843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71800" y="1268760"/>
            <a:ext cx="5832648" cy="3056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575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b="1" dirty="0" smtClean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1400" dirty="0">
              <a:ea typeface="Calibri"/>
              <a:cs typeface="Times New Roman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7" y="764704"/>
            <a:ext cx="6912767" cy="5578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6486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Шаблоны презентаций к Дню Победы 9 Мая - Блог Педсовета - - …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" y="0"/>
            <a:ext cx="9142824" cy="6857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23" y="980728"/>
            <a:ext cx="8177358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5991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-171400"/>
            <a:ext cx="9396536" cy="7047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25" y="1700808"/>
            <a:ext cx="7901907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05778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Picture 5" descr="Шаблоны презентаций к Дню Победы 9 Мая - Блог Педсовета - - …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P:\к участнику ВОВ\P11207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3384376" cy="451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P:\к участнику ВОВ\P11207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3954" y="2708920"/>
            <a:ext cx="4488499" cy="3366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355976" y="764704"/>
            <a:ext cx="3960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725B9"/>
                </a:solidFill>
                <a:latin typeface="Times New Roman" pitchFamily="18" charset="0"/>
                <a:cs typeface="Times New Roman" pitchFamily="18" charset="0"/>
              </a:rPr>
              <a:t>Встреча с ветераном ВОВ </a:t>
            </a:r>
            <a:r>
              <a:rPr lang="ru-RU" sz="2400" b="1" dirty="0" err="1" smtClean="0">
                <a:solidFill>
                  <a:srgbClr val="0725B9"/>
                </a:solidFill>
                <a:latin typeface="Times New Roman" pitchFamily="18" charset="0"/>
                <a:cs typeface="Times New Roman" pitchFamily="18" charset="0"/>
              </a:rPr>
              <a:t>Азаматовым</a:t>
            </a:r>
            <a:r>
              <a:rPr lang="ru-RU" sz="2400" b="1" dirty="0" smtClean="0">
                <a:solidFill>
                  <a:srgbClr val="0725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725B9"/>
                </a:solidFill>
                <a:latin typeface="Times New Roman" pitchFamily="18" charset="0"/>
                <a:cs typeface="Times New Roman" pitchFamily="18" charset="0"/>
              </a:rPr>
              <a:t>Хабибом</a:t>
            </a:r>
            <a:r>
              <a:rPr lang="ru-RU" sz="2400" b="1" dirty="0" smtClean="0">
                <a:solidFill>
                  <a:srgbClr val="0725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725B9"/>
                </a:solidFill>
                <a:latin typeface="Times New Roman" pitchFamily="18" charset="0"/>
                <a:cs typeface="Times New Roman" pitchFamily="18" charset="0"/>
              </a:rPr>
              <a:t>Шугаиповичем</a:t>
            </a:r>
            <a:endParaRPr lang="ru-RU" sz="2400" b="1" dirty="0">
              <a:solidFill>
                <a:srgbClr val="0725B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2617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Шаблоны презентаций к Дню Победы 9 Мая - Блог Педсовета - - …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P:\Новая папка (2)\P112067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120752"/>
            <a:ext cx="4116043" cy="308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P:\Новая папка (2)\P112066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852" y="692695"/>
            <a:ext cx="3857140" cy="2892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76056" y="836712"/>
            <a:ext cx="31683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725B9"/>
                </a:solidFill>
                <a:latin typeface="Times New Roman" pitchFamily="18" charset="0"/>
                <a:cs typeface="Times New Roman" pitchFamily="18" charset="0"/>
              </a:rPr>
              <a:t>Встреча с воином- интернационалистом  </a:t>
            </a:r>
            <a:r>
              <a:rPr lang="ru-RU" sz="2400" b="1" dirty="0" err="1" smtClean="0">
                <a:solidFill>
                  <a:srgbClr val="0725B9"/>
                </a:solidFill>
                <a:latin typeface="Times New Roman" pitchFamily="18" charset="0"/>
                <a:cs typeface="Times New Roman" pitchFamily="18" charset="0"/>
              </a:rPr>
              <a:t>Кумушкуловым</a:t>
            </a:r>
            <a:r>
              <a:rPr lang="ru-RU" sz="2400" b="1" dirty="0" smtClean="0">
                <a:solidFill>
                  <a:srgbClr val="0725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725B9"/>
                </a:solidFill>
                <a:latin typeface="Times New Roman" pitchFamily="18" charset="0"/>
                <a:cs typeface="Times New Roman" pitchFamily="18" charset="0"/>
              </a:rPr>
              <a:t>Самигуллой</a:t>
            </a:r>
            <a:r>
              <a:rPr lang="ru-RU" sz="2400" b="1" dirty="0" smtClean="0">
                <a:solidFill>
                  <a:srgbClr val="0725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725B9"/>
                </a:solidFill>
                <a:latin typeface="Times New Roman" pitchFamily="18" charset="0"/>
                <a:cs typeface="Times New Roman" pitchFamily="18" charset="0"/>
              </a:rPr>
              <a:t>Галимьяновичом</a:t>
            </a:r>
            <a:endParaRPr lang="ru-RU" sz="2400" b="1" dirty="0">
              <a:solidFill>
                <a:srgbClr val="0725B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7738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Шаблоны презентаций к Дню Победы 9 Мая - Блог Педсовета - - …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P:\Новая папка (2)\P11207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42" y="367460"/>
            <a:ext cx="3984442" cy="298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P:\Новая папка (2)\P112069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736" y="3355792"/>
            <a:ext cx="4287728" cy="3215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788024" y="764704"/>
            <a:ext cx="38164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Подготовка к празднику Победы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2285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36</Words>
  <Application>Microsoft Office PowerPoint</Application>
  <PresentationFormat>Экран (4:3)</PresentationFormat>
  <Paragraphs>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Admin</cp:lastModifiedBy>
  <cp:revision>13</cp:revision>
  <dcterms:modified xsi:type="dcterms:W3CDTF">2015-01-22T17:25:36Z</dcterms:modified>
</cp:coreProperties>
</file>